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947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5" autoAdjust="0"/>
    <p:restoredTop sz="94660"/>
  </p:normalViewPr>
  <p:slideViewPr>
    <p:cSldViewPr>
      <p:cViewPr>
        <p:scale>
          <a:sx n="50" d="100"/>
          <a:sy n="50" d="100"/>
        </p:scale>
        <p:origin x="-76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11198" r="31625" b="6250"/>
          <a:stretch/>
        </p:blipFill>
        <p:spPr bwMode="auto">
          <a:xfrm>
            <a:off x="179512" y="404664"/>
            <a:ext cx="431025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24740" r="38434" b="37630"/>
          <a:stretch/>
        </p:blipFill>
        <p:spPr bwMode="auto">
          <a:xfrm>
            <a:off x="714461" y="4381450"/>
            <a:ext cx="3240360" cy="209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6" t="30209" r="16325" b="31250"/>
          <a:stretch/>
        </p:blipFill>
        <p:spPr bwMode="auto">
          <a:xfrm>
            <a:off x="4482129" y="408112"/>
            <a:ext cx="4484713" cy="208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8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8" t="14063" r="20498" b="18490"/>
          <a:stretch/>
        </p:blipFill>
        <p:spPr bwMode="auto">
          <a:xfrm>
            <a:off x="395536" y="404664"/>
            <a:ext cx="445226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24219" r="27342" b="32812"/>
          <a:stretch/>
        </p:blipFill>
        <p:spPr bwMode="auto">
          <a:xfrm>
            <a:off x="5292080" y="404664"/>
            <a:ext cx="2913857" cy="257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21875" r="31406" b="56149"/>
          <a:stretch/>
        </p:blipFill>
        <p:spPr bwMode="auto">
          <a:xfrm>
            <a:off x="393254" y="5068478"/>
            <a:ext cx="4896544" cy="124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2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46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8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30469" r="72035" b="34766"/>
          <a:stretch/>
        </p:blipFill>
        <p:spPr bwMode="auto">
          <a:xfrm>
            <a:off x="899592" y="620688"/>
            <a:ext cx="6243414" cy="541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06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Oliver Canning</dc:creator>
  <cp:lastModifiedBy>sfpaula.default</cp:lastModifiedBy>
  <cp:revision>4</cp:revision>
  <cp:lastPrinted>2015-10-28T07:27:12Z</cp:lastPrinted>
  <dcterms:created xsi:type="dcterms:W3CDTF">2015-10-28T07:17:27Z</dcterms:created>
  <dcterms:modified xsi:type="dcterms:W3CDTF">2015-10-28T08:34:57Z</dcterms:modified>
</cp:coreProperties>
</file>