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2" r:id="rId6"/>
    <p:sldId id="257" r:id="rId7"/>
    <p:sldId id="260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D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37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Daniels" userId="ce1dfa7d-0193-44f5-8076-f2a44e477f9a" providerId="ADAL" clId="{B1FDDA94-202C-40BD-8C22-76FF282F37C2}"/>
    <pc:docChg chg="modSld">
      <pc:chgData name="Ian Daniels" userId="ce1dfa7d-0193-44f5-8076-f2a44e477f9a" providerId="ADAL" clId="{B1FDDA94-202C-40BD-8C22-76FF282F37C2}" dt="2017-10-16T07:36:04.153" v="47"/>
      <pc:docMkLst>
        <pc:docMk/>
      </pc:docMkLst>
      <pc:sldChg chg="modSp">
        <pc:chgData name="Ian Daniels" userId="ce1dfa7d-0193-44f5-8076-f2a44e477f9a" providerId="ADAL" clId="{B1FDDA94-202C-40BD-8C22-76FF282F37C2}" dt="2017-10-16T07:35:12.777" v="1" actId="1076"/>
        <pc:sldMkLst>
          <pc:docMk/>
          <pc:sldMk cId="0" sldId="260"/>
        </pc:sldMkLst>
        <pc:spChg chg="mod">
          <ac:chgData name="Ian Daniels" userId="ce1dfa7d-0193-44f5-8076-f2a44e477f9a" providerId="ADAL" clId="{B1FDDA94-202C-40BD-8C22-76FF282F37C2}" dt="2017-10-16T07:35:12.777" v="1" actId="1076"/>
          <ac:spMkLst>
            <pc:docMk/>
            <pc:sldMk cId="0" sldId="260"/>
            <ac:spMk id="41" creationId="{00000000-0000-0000-0000-000000000000}"/>
          </ac:spMkLst>
        </pc:spChg>
      </pc:sldChg>
      <pc:sldChg chg="modSp modAnim">
        <pc:chgData name="Ian Daniels" userId="ce1dfa7d-0193-44f5-8076-f2a44e477f9a" providerId="ADAL" clId="{B1FDDA94-202C-40BD-8C22-76FF282F37C2}" dt="2017-10-16T07:36:04.153" v="47"/>
        <pc:sldMkLst>
          <pc:docMk/>
          <pc:sldMk cId="0" sldId="265"/>
        </pc:sldMkLst>
        <pc:spChg chg="mod">
          <ac:chgData name="Ian Daniels" userId="ce1dfa7d-0193-44f5-8076-f2a44e477f9a" providerId="ADAL" clId="{B1FDDA94-202C-40BD-8C22-76FF282F37C2}" dt="2017-10-16T07:36:04.153" v="47"/>
          <ac:spMkLst>
            <pc:docMk/>
            <pc:sldMk cId="0" sldId="26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CD97-85F8-49CB-8A22-BA572D49A108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6F23F-EC16-45B6-B2C6-369775907EE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F23F-EC16-45B6-B2C6-369775907EE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FE14-5310-49EC-8908-5D28D8A1CB03}" type="datetimeFigureOut">
              <a:rPr lang="en-GB" smtClean="0"/>
              <a:pPr/>
              <a:t>26/10/2017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063CE-062A-484C-81A3-7D56DA826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QPY5kJ7SN00GIgq3BtS5mccabZ1wW_vcoS8zEKjO6Q5_5SBpj3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531529" cy="2520280"/>
          </a:xfrm>
          <a:prstGeom prst="rect">
            <a:avLst/>
          </a:prstGeom>
          <a:noFill/>
        </p:spPr>
      </p:pic>
      <p:pic>
        <p:nvPicPr>
          <p:cNvPr id="1030" name="Picture 6" descr="http://medicine-advice-info.com/wp-content/uploads/2011/10/Diet-of-rice-and-apples.jpg"/>
          <p:cNvPicPr>
            <a:picLocks noChangeAspect="1" noChangeArrowheads="1"/>
          </p:cNvPicPr>
          <p:nvPr/>
        </p:nvPicPr>
        <p:blipFill>
          <a:blip r:embed="rId3" cstate="print"/>
          <a:srcRect l="4148" t="13505" r="46082" b="15111"/>
          <a:stretch>
            <a:fillRect/>
          </a:stretch>
        </p:blipFill>
        <p:spPr bwMode="auto">
          <a:xfrm>
            <a:off x="539552" y="1988840"/>
            <a:ext cx="2592288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26578" y="5589240"/>
            <a:ext cx="449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are you trying to show?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Scientific Diagrams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95836" y="98072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Drawing guidelines</a:t>
            </a:r>
          </a:p>
        </p:txBody>
      </p:sp>
      <p:pic>
        <p:nvPicPr>
          <p:cNvPr id="1032" name="Picture 8" descr="http://t2.gstatic.com/images?q=tbn:ANd9GcTtyp3SAPeNPBUyR0jbiVCXACbpVRRaRd3VUhVt81GtR1nSwxcg"/>
          <p:cNvPicPr>
            <a:picLocks noChangeAspect="1" noChangeArrowheads="1"/>
          </p:cNvPicPr>
          <p:nvPr/>
        </p:nvPicPr>
        <p:blipFill>
          <a:blip r:embed="rId4" cstate="print"/>
          <a:srcRect r="5556"/>
          <a:stretch>
            <a:fillRect/>
          </a:stretch>
        </p:blipFill>
        <p:spPr bwMode="auto">
          <a:xfrm>
            <a:off x="3275856" y="1988840"/>
            <a:ext cx="264846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90AD95-9CC2-4D12-B876-BCD5B5DFB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2380"/>
            <a:ext cx="6192688" cy="67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BF971E-21B5-4691-9E06-49144C270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48892"/>
            <a:ext cx="6480720" cy="65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F24BF-6439-4DE0-8211-9E0228AF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665"/>
            <a:ext cx="3968749" cy="4002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C57C85-297F-42DA-B7DA-7F3349A14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226" y="1916832"/>
            <a:ext cx="5287550" cy="28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6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1953F-0164-4221-838D-A283CA940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" y="0"/>
            <a:ext cx="873283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2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0E5B1-E0B2-45F5-B60B-B9E5D1964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32856"/>
            <a:ext cx="7299995" cy="48666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4E87CA-D1D4-48A3-B162-1388A0F83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38992"/>
            <a:ext cx="3744416" cy="25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9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CF284-AC0C-44BA-8E53-A9F26BB15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749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2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EAE9C-238E-418F-B44F-738D6BD8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19876"/>
            <a:ext cx="7308305" cy="6138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E22031-85C6-4B4F-81BB-BEE405445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41"/>
          <a:stretch/>
        </p:blipFill>
        <p:spPr>
          <a:xfrm>
            <a:off x="179512" y="2204864"/>
            <a:ext cx="2483768" cy="23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0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1662F-D422-41AB-853E-5517604E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2020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76CA3-59C3-4354-BA20-973BB5FB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4818414" cy="2237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C8D485-45DA-4B99-8E7C-2C140810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93982"/>
            <a:ext cx="7704856" cy="39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0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E34DF-5370-465A-A1CD-1010360F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6624736" cy="59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0381" y="1844824"/>
            <a:ext cx="4843239" cy="2279899"/>
            <a:chOff x="1331640" y="1844824"/>
            <a:chExt cx="4843239" cy="2279899"/>
          </a:xfrm>
        </p:grpSpPr>
        <p:pic>
          <p:nvPicPr>
            <p:cNvPr id="15362" name="Picture 2" descr="http://t1.gstatic.com/images?q=tbn:ANd9GcQUEGSoY78CDuQPeMUzvCtqA7pQPjbFLs48nPl_5exg5ZuoKJXBa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844824"/>
              <a:ext cx="1402544" cy="2088232"/>
            </a:xfrm>
            <a:prstGeom prst="rect">
              <a:avLst/>
            </a:prstGeom>
            <a:noFill/>
          </p:spPr>
        </p:pic>
        <p:pic>
          <p:nvPicPr>
            <p:cNvPr id="15364" name="Picture 4" descr="http://t0.gstatic.com/images?q=tbn:ANd9GcQ5lMK6IMYn2OycHL0s0jxZTGPLC5xKOC10rLwTkOQXA_dFsK7-P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7904" y="2276872"/>
              <a:ext cx="2466975" cy="1847851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2627784" y="4653136"/>
            <a:ext cx="400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Always use a sharp pencil!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4088" y="980728"/>
            <a:ext cx="9701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2DD94E"/>
                </a:solidFill>
                <a:sym typeface="Wingdings 2"/>
              </a:rPr>
              <a:t></a:t>
            </a:r>
            <a:endParaRPr lang="en-GB" sz="8000" dirty="0">
              <a:solidFill>
                <a:srgbClr val="2DD94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760" y="980728"/>
            <a:ext cx="8467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  <a:sym typeface="Wingdings 2"/>
              </a:rPr>
              <a:t>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366760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/>
              <a:t> Does your diagram show the right things?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Always use a sharp pencil.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Keep it simple.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Draw with continuous lines.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Draw proportionately and accurately.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Ensure diagram is the right size.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Do not shade unnecessarily.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Do not cross labelling lines.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 Draw lines in pencil.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Label in pencil.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What is the magnification/ scale?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/>
              <a:t>Write the name of </a:t>
            </a:r>
            <a:r>
              <a:rPr lang="en-GB" sz="3200"/>
              <a:t>the sample</a:t>
            </a:r>
            <a:endParaRPr lang="en-GB" sz="3200" dirty="0"/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3.gstatic.com/images?q=tbn:ANd9GcSHLnm3RSyb8WUjxuabeHIx23P1K3lYBku_DxoEI8zPVoPaGAaW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888432" cy="315447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123728" y="1196752"/>
            <a:ext cx="6291064" cy="3691572"/>
            <a:chOff x="2267744" y="1988840"/>
            <a:chExt cx="6291064" cy="3691572"/>
          </a:xfrm>
        </p:grpSpPr>
        <p:sp>
          <p:nvSpPr>
            <p:cNvPr id="5" name="TextBox 4"/>
            <p:cNvSpPr txBox="1"/>
            <p:nvPr/>
          </p:nvSpPr>
          <p:spPr>
            <a:xfrm>
              <a:off x="2267744" y="5157192"/>
              <a:ext cx="13883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Drawing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4008" y="1988840"/>
              <a:ext cx="3914800" cy="3691572"/>
              <a:chOff x="4644008" y="1988840"/>
              <a:chExt cx="3914800" cy="3691572"/>
            </a:xfrm>
          </p:grpSpPr>
          <p:pic>
            <p:nvPicPr>
              <p:cNvPr id="16390" name="Picture 6" descr="http://kenpitts.net/bio/cells/prok_euk_cell_diagrams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1500" t="31794"/>
              <a:stretch>
                <a:fillRect/>
              </a:stretch>
            </p:blipFill>
            <p:spPr bwMode="auto">
              <a:xfrm>
                <a:off x="4644008" y="1988840"/>
                <a:ext cx="3914800" cy="2780557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012160" y="5157192"/>
                <a:ext cx="14035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Diagram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401870" y="5373216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Keep it simple.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5589240"/>
            <a:ext cx="422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Draw with continuous lines.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9952" y="3501008"/>
            <a:ext cx="9701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2DD94E"/>
                </a:solidFill>
                <a:sym typeface="Wingdings 2"/>
              </a:rPr>
              <a:t></a:t>
            </a:r>
            <a:endParaRPr lang="en-GB" sz="8000" dirty="0">
              <a:solidFill>
                <a:srgbClr val="2DD94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0152" y="1340768"/>
            <a:ext cx="8467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  <a:sym typeface="Wingdings 2"/>
              </a:rPr>
              <a:t></a:t>
            </a:r>
            <a:endParaRPr lang="en-GB" sz="8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55576" y="620688"/>
            <a:ext cx="7200800" cy="2664296"/>
            <a:chOff x="611560" y="692696"/>
            <a:chExt cx="7200800" cy="2664296"/>
          </a:xfrm>
        </p:grpSpPr>
        <p:sp>
          <p:nvSpPr>
            <p:cNvPr id="3" name="Oval 2"/>
            <p:cNvSpPr/>
            <p:nvPr/>
          </p:nvSpPr>
          <p:spPr>
            <a:xfrm>
              <a:off x="4572000" y="980728"/>
              <a:ext cx="3240360" cy="208823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:\My Documents\My Pictures\shaded oval.tiff"/>
            <p:cNvPicPr>
              <a:picLocks noChangeAspect="1" noChangeArrowheads="1"/>
            </p:cNvPicPr>
            <p:nvPr/>
          </p:nvPicPr>
          <p:blipFill>
            <a:blip r:embed="rId2" cstate="print"/>
            <a:srcRect l="15013" t="29044" r="47989" b="35712"/>
            <a:stretch>
              <a:fillRect/>
            </a:stretch>
          </p:blipFill>
          <p:spPr bwMode="auto">
            <a:xfrm>
              <a:off x="611560" y="692696"/>
              <a:ext cx="3960440" cy="26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Oval 3"/>
          <p:cNvSpPr/>
          <p:nvPr/>
        </p:nvSpPr>
        <p:spPr>
          <a:xfrm>
            <a:off x="2987824" y="3068960"/>
            <a:ext cx="3240360" cy="2088232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339752" y="1340768"/>
            <a:ext cx="8467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rgbClr val="FF0000"/>
                </a:solidFill>
                <a:sym typeface="Wingdings 2"/>
              </a:rPr>
              <a:t></a:t>
            </a:r>
            <a:endParaRPr lang="en-GB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869" y="5373216"/>
            <a:ext cx="7201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Make sure shapes and proportions are accurate.</a:t>
            </a:r>
          </a:p>
        </p:txBody>
      </p:sp>
      <p:pic>
        <p:nvPicPr>
          <p:cNvPr id="19458" name="Picture 2" descr="http://t2.gstatic.com/images?q=tbn:ANd9GcQtG9VqDt1ePwlnKkKE4dA1tWfnBFd5BGJZ4i7Zpf5f12Y-WSHF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16" y="908720"/>
            <a:ext cx="5112568" cy="411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9562" y="5733256"/>
            <a:ext cx="7429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Make sure your diagram is of an appropriate size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39E97-5D8E-4904-8713-0DED4AA70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88"/>
          <a:stretch/>
        </p:blipFill>
        <p:spPr>
          <a:xfrm>
            <a:off x="971600" y="260648"/>
            <a:ext cx="2232248" cy="463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089492-874B-401B-8594-5FA22F83D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r="49601"/>
          <a:stretch/>
        </p:blipFill>
        <p:spPr>
          <a:xfrm>
            <a:off x="3203848" y="260648"/>
            <a:ext cx="2376264" cy="46349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B77DD80-D6FF-4159-8F08-63BC73F81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r="23614"/>
          <a:stretch/>
        </p:blipFill>
        <p:spPr>
          <a:xfrm>
            <a:off x="5580112" y="260648"/>
            <a:ext cx="2376264" cy="46349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B89EE94-9781-440C-887D-18E00C959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88"/>
          <a:stretch/>
        </p:blipFill>
        <p:spPr>
          <a:xfrm>
            <a:off x="955563" y="260648"/>
            <a:ext cx="2232248" cy="463490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A946A28-3032-4BA7-B943-9322258AF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r="49601"/>
          <a:stretch/>
        </p:blipFill>
        <p:spPr>
          <a:xfrm>
            <a:off x="3187811" y="260648"/>
            <a:ext cx="2376264" cy="463490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0898FE4-85F7-417C-AEFE-E4644A7AB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r="23614"/>
          <a:stretch/>
        </p:blipFill>
        <p:spPr>
          <a:xfrm>
            <a:off x="5564075" y="260648"/>
            <a:ext cx="2376264" cy="463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3203848" y="1164748"/>
            <a:ext cx="3074742" cy="29123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960843" y="1996841"/>
            <a:ext cx="878498" cy="832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835696" y="2564904"/>
            <a:ext cx="2016224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835696" y="2276872"/>
            <a:ext cx="1584176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75656" y="206084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5656" y="35010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36" name="Oval 35"/>
          <p:cNvSpPr/>
          <p:nvPr/>
        </p:nvSpPr>
        <p:spPr>
          <a:xfrm rot="2700000">
            <a:off x="3704286" y="1481166"/>
            <a:ext cx="288032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>
            <a:stCxn id="36" idx="3"/>
          </p:cNvCxnSpPr>
          <p:nvPr/>
        </p:nvCxnSpPr>
        <p:spPr>
          <a:xfrm flipH="1">
            <a:off x="1763688" y="1949218"/>
            <a:ext cx="1832586" cy="1047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03648" y="285293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023400" y="580684"/>
            <a:ext cx="3388876" cy="5136119"/>
            <a:chOff x="5023400" y="580684"/>
            <a:chExt cx="3388876" cy="5136119"/>
          </a:xfrm>
        </p:grpSpPr>
        <p:grpSp>
          <p:nvGrpSpPr>
            <p:cNvPr id="23" name="Group 22"/>
            <p:cNvGrpSpPr/>
            <p:nvPr/>
          </p:nvGrpSpPr>
          <p:grpSpPr>
            <a:xfrm>
              <a:off x="5508104" y="580684"/>
              <a:ext cx="2664296" cy="3577688"/>
              <a:chOff x="5508104" y="580684"/>
              <a:chExt cx="2664296" cy="3577688"/>
            </a:xfrm>
          </p:grpSpPr>
          <p:cxnSp>
            <p:nvCxnSpPr>
              <p:cNvPr id="22" name="Straight Connector 21"/>
              <p:cNvCxnSpPr>
                <a:stCxn id="20" idx="7"/>
              </p:cNvCxnSpPr>
              <p:nvPr/>
            </p:nvCxnSpPr>
            <p:spPr>
              <a:xfrm flipV="1">
                <a:off x="5828304" y="908720"/>
                <a:ext cx="1912048" cy="6825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508104" y="3501008"/>
                <a:ext cx="1872208" cy="432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812360" y="58068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68344" y="2276872"/>
                <a:ext cx="3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80312" y="3789040"/>
                <a:ext cx="308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</a:t>
                </a:r>
              </a:p>
            </p:txBody>
          </p:sp>
          <p:cxnSp>
            <p:nvCxnSpPr>
              <p:cNvPr id="35" name="Straight Connector 34"/>
              <p:cNvCxnSpPr>
                <a:stCxn id="21" idx="6"/>
              </p:cNvCxnSpPr>
              <p:nvPr/>
            </p:nvCxnSpPr>
            <p:spPr>
              <a:xfrm>
                <a:off x="5839341" y="2412887"/>
                <a:ext cx="1756995" cy="8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5023400" y="4762696"/>
              <a:ext cx="33888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800" dirty="0"/>
                <a:t>  Draw lines in pencil.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800" dirty="0"/>
                <a:t>Label in pencil.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59632" y="4725144"/>
            <a:ext cx="31008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/>
              <a:t>  Do not shade.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Do not cross over </a:t>
            </a:r>
          </a:p>
          <a:p>
            <a:r>
              <a:rPr lang="en-GB" sz="2800" dirty="0"/>
              <a:t>    labelling lines.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1835696" y="1628800"/>
            <a:ext cx="309634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75656" y="14127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sc.org/ej/JM/2008/b713255g/b713255g-f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836712"/>
            <a:ext cx="6264697" cy="468254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39952" y="836712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6296" y="836712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9952" y="3140968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6296" y="3140968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7558" y="5733256"/>
            <a:ext cx="5288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is the magnification or scale?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359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Magnification = </a:t>
            </a:r>
            <a:r>
              <a:rPr lang="en-GB" sz="3000" u="sng" dirty="0"/>
              <a:t>IMAGE SIZE (What you have drawn) </a:t>
            </a:r>
          </a:p>
          <a:p>
            <a:r>
              <a:rPr lang="en-GB" sz="3000" dirty="0"/>
              <a:t>                             OBJECT SIZE (What you are drawing)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84168" y="3645024"/>
            <a:ext cx="2376264" cy="1477328"/>
            <a:chOff x="6228184" y="3933056"/>
            <a:chExt cx="2376264" cy="1477328"/>
          </a:xfrm>
        </p:grpSpPr>
        <p:sp>
          <p:nvSpPr>
            <p:cNvPr id="10" name="TextBox 9"/>
            <p:cNvSpPr txBox="1"/>
            <p:nvPr/>
          </p:nvSpPr>
          <p:spPr>
            <a:xfrm>
              <a:off x="6732240" y="3933056"/>
              <a:ext cx="864096" cy="147732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eg</a:t>
              </a:r>
              <a:r>
                <a:rPr lang="en-GB" dirty="0"/>
                <a:t>.</a:t>
              </a:r>
            </a:p>
            <a:p>
              <a:r>
                <a:rPr lang="en-GB" dirty="0"/>
                <a:t>x 1</a:t>
              </a:r>
            </a:p>
            <a:p>
              <a:r>
                <a:rPr lang="en-GB" dirty="0"/>
                <a:t>x 10</a:t>
              </a:r>
            </a:p>
            <a:p>
              <a:r>
                <a:rPr lang="en-GB" dirty="0"/>
                <a:t>x 100</a:t>
              </a:r>
            </a:p>
            <a:p>
              <a:r>
                <a:rPr lang="en-GB" dirty="0"/>
                <a:t>x 1000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184" y="4365104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000" dirty="0"/>
                <a:t>=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12360" y="3933056"/>
              <a:ext cx="792088" cy="147732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eg</a:t>
              </a:r>
              <a:r>
                <a:rPr lang="en-GB" dirty="0"/>
                <a:t>.</a:t>
              </a:r>
            </a:p>
            <a:p>
              <a:r>
                <a:rPr lang="en-GB" dirty="0"/>
                <a:t>10:1</a:t>
              </a:r>
            </a:p>
            <a:p>
              <a:r>
                <a:rPr lang="en-GB" dirty="0"/>
                <a:t>1:1</a:t>
              </a:r>
            </a:p>
            <a:p>
              <a:r>
                <a:rPr lang="en-GB" dirty="0"/>
                <a:t>1:50</a:t>
              </a:r>
            </a:p>
            <a:p>
              <a:r>
                <a:rPr lang="en-GB" dirty="0"/>
                <a:t>1:250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3608" y="2492896"/>
            <a:ext cx="4824536" cy="3600401"/>
            <a:chOff x="1187624" y="2780928"/>
            <a:chExt cx="4824536" cy="3600401"/>
          </a:xfrm>
        </p:grpSpPr>
        <p:pic>
          <p:nvPicPr>
            <p:cNvPr id="21506" name="Picture 2" descr="http://t2.gstatic.com/images?q=tbn:ANd9GcT19cDOTQ0Rcnlutt1nwK822YxZBN0VgZGa1hVWwqEps5Pe9qRmy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3501008"/>
              <a:ext cx="1440160" cy="1440161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843808" y="4365104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000" dirty="0"/>
                <a:t>=</a:t>
              </a:r>
            </a:p>
          </p:txBody>
        </p:sp>
        <p:pic>
          <p:nvPicPr>
            <p:cNvPr id="21510" name="Picture 6" descr="http://t0.gstatic.com/images?q=tbn:ANd9GcRcq-4yV0hBrjmK8GjSd25dO4yH2tes5KaiiBytatZtY5Es_1b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2780928"/>
              <a:ext cx="1728192" cy="1839178"/>
            </a:xfrm>
            <a:prstGeom prst="rect">
              <a:avLst/>
            </a:prstGeom>
            <a:noFill/>
          </p:spPr>
        </p:pic>
        <p:cxnSp>
          <p:nvCxnSpPr>
            <p:cNvPr id="9" name="Straight Connector 8"/>
            <p:cNvCxnSpPr/>
            <p:nvPr/>
          </p:nvCxnSpPr>
          <p:spPr>
            <a:xfrm>
              <a:off x="3491880" y="4653136"/>
              <a:ext cx="2520280" cy="0"/>
            </a:xfrm>
            <a:prstGeom prst="line">
              <a:avLst/>
            </a:prstGeom>
            <a:ln w="15875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14" name="Picture 10" descr="http://t0.gstatic.com/images?q=tbn:ANd9GcSCerndBzscsd15zFWh-a_4GIHjk-TR9xtjj51v8TtCrqj2F97hyrOZrlTtH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4869160"/>
              <a:ext cx="1512168" cy="1512169"/>
            </a:xfrm>
            <a:prstGeom prst="rect">
              <a:avLst/>
            </a:prstGeom>
            <a:noFill/>
          </p:spPr>
        </p:pic>
        <p:pic>
          <p:nvPicPr>
            <p:cNvPr id="21516" name="Picture 12" descr="http://micro.sci-toys.com/Scale_4x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3648" y="5157192"/>
              <a:ext cx="1008112" cy="6477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208</Words>
  <Application>Microsoft Office PowerPoint</Application>
  <PresentationFormat>On-screen Show (4:3)</PresentationFormat>
  <Paragraphs>60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 2</vt:lpstr>
      <vt:lpstr>Office Theme</vt:lpstr>
      <vt:lpstr>Scientific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Scientific Diagrams</dc:title>
  <dc:creator>B Abbott</dc:creator>
  <cp:lastModifiedBy>Ian Daniels</cp:lastModifiedBy>
  <cp:revision>29</cp:revision>
  <dcterms:created xsi:type="dcterms:W3CDTF">2012-09-21T18:02:54Z</dcterms:created>
  <dcterms:modified xsi:type="dcterms:W3CDTF">2017-10-26T13:21:28Z</dcterms:modified>
</cp:coreProperties>
</file>