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4" r:id="rId16"/>
    <p:sldId id="287" r:id="rId17"/>
    <p:sldId id="286" r:id="rId18"/>
    <p:sldId id="285" r:id="rId19"/>
    <p:sldId id="288" r:id="rId20"/>
    <p:sldId id="28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2/20/2014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</a:t>
            </a:r>
            <a:r>
              <a:rPr lang="en-GB" dirty="0" smtClean="0"/>
              <a:t>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581128"/>
            <a:ext cx="3419098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Multiple Choice questions</a:t>
            </a:r>
            <a:r>
              <a:rPr lang="en-GB" sz="24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561844"/>
            <a:ext cx="3576096" cy="2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01" y="-1097"/>
            <a:ext cx="4762500" cy="31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Which one of the following is not a component of </a:t>
            </a:r>
            <a:r>
              <a:rPr lang="en-GB" sz="2400" b="1" dirty="0" smtClean="0"/>
              <a:t>a nucleotide </a:t>
            </a:r>
            <a:r>
              <a:rPr lang="en-GB" sz="2400" b="1" dirty="0"/>
              <a:t>molecule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  <a:p>
            <a:r>
              <a:rPr lang="en-GB" sz="2400" dirty="0"/>
              <a:t>A </a:t>
            </a:r>
            <a:r>
              <a:rPr lang="en-GB" sz="2400" dirty="0" err="1"/>
              <a:t>a</a:t>
            </a:r>
            <a:r>
              <a:rPr lang="en-GB" sz="2400" dirty="0"/>
              <a:t> pentose sugar.</a:t>
            </a:r>
          </a:p>
          <a:p>
            <a:endParaRPr lang="en-GB" sz="2400" dirty="0" smtClean="0"/>
          </a:p>
          <a:p>
            <a:r>
              <a:rPr lang="en-GB" sz="2400" dirty="0" smtClean="0"/>
              <a:t>B </a:t>
            </a:r>
            <a:r>
              <a:rPr lang="en-GB" sz="2400" dirty="0"/>
              <a:t>a phosphate group.</a:t>
            </a:r>
          </a:p>
          <a:p>
            <a:endParaRPr lang="en-GB" sz="2400" dirty="0" smtClean="0"/>
          </a:p>
          <a:p>
            <a:r>
              <a:rPr lang="en-GB" sz="2400" dirty="0" smtClean="0"/>
              <a:t>C </a:t>
            </a:r>
            <a:r>
              <a:rPr lang="en-GB" sz="2400" dirty="0"/>
              <a:t>an organic base.</a:t>
            </a:r>
          </a:p>
          <a:p>
            <a:endParaRPr lang="en-GB" sz="2400" dirty="0" smtClean="0"/>
          </a:p>
          <a:p>
            <a:r>
              <a:rPr lang="en-GB" sz="2400" dirty="0" smtClean="0"/>
              <a:t>D </a:t>
            </a:r>
            <a:r>
              <a:rPr lang="en-GB" sz="2400" dirty="0"/>
              <a:t>an inorganic base.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974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801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Which </a:t>
            </a:r>
            <a:r>
              <a:rPr lang="en-GB" sz="2400" b="1" dirty="0"/>
              <a:t>of the following reactions occurs when </a:t>
            </a:r>
            <a:r>
              <a:rPr lang="en-GB" sz="2400" b="1" dirty="0" smtClean="0"/>
              <a:t>a dipeptide </a:t>
            </a:r>
            <a:r>
              <a:rPr lang="en-GB" sz="2400" b="1" dirty="0"/>
              <a:t>is formed from amino acids?</a:t>
            </a:r>
          </a:p>
          <a:p>
            <a:endParaRPr lang="en-GB" sz="2400" dirty="0" smtClean="0"/>
          </a:p>
          <a:p>
            <a:r>
              <a:rPr lang="en-GB" sz="2400" dirty="0" smtClean="0"/>
              <a:t>A</a:t>
            </a:r>
            <a:r>
              <a:rPr lang="en-GB" sz="2400" dirty="0"/>
              <a:t>.	Hydrolysis</a:t>
            </a:r>
          </a:p>
          <a:p>
            <a:endParaRPr lang="en-GB" sz="2400" dirty="0" smtClean="0"/>
          </a:p>
          <a:p>
            <a:r>
              <a:rPr lang="en-GB" sz="2400" dirty="0" smtClean="0"/>
              <a:t>B</a:t>
            </a:r>
            <a:r>
              <a:rPr lang="en-GB" sz="2400" dirty="0"/>
              <a:t>.	Denaturation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/>
              <a:t>.	Condensation</a:t>
            </a:r>
          </a:p>
          <a:p>
            <a:endParaRPr lang="en-GB" sz="2400" dirty="0" smtClean="0"/>
          </a:p>
          <a:p>
            <a:r>
              <a:rPr lang="en-GB" sz="2400" dirty="0" smtClean="0"/>
              <a:t>D</a:t>
            </a:r>
            <a:r>
              <a:rPr lang="en-GB" sz="2400" dirty="0"/>
              <a:t>.	Oxidation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647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C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39513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What is the function of helicase?</a:t>
            </a:r>
          </a:p>
          <a:p>
            <a:endParaRPr lang="en-GB" sz="2400" dirty="0" smtClean="0"/>
          </a:p>
          <a:p>
            <a:r>
              <a:rPr lang="en-GB" sz="2400" dirty="0" smtClean="0"/>
              <a:t>A</a:t>
            </a:r>
            <a:r>
              <a:rPr lang="en-GB" sz="2400" dirty="0"/>
              <a:t>.	It forms bonds between DNA nucleotides.</a:t>
            </a:r>
          </a:p>
          <a:p>
            <a:endParaRPr lang="en-GB" sz="2400" dirty="0" smtClean="0"/>
          </a:p>
          <a:p>
            <a:r>
              <a:rPr lang="en-GB" sz="2400" dirty="0" smtClean="0"/>
              <a:t>B</a:t>
            </a:r>
            <a:r>
              <a:rPr lang="en-GB" sz="2400" dirty="0"/>
              <a:t>.	It adds new nucleotides to the DNA helix.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/>
              <a:t>.	It forms the DNA helix.</a:t>
            </a:r>
          </a:p>
          <a:p>
            <a:endParaRPr lang="en-GB" sz="2400" dirty="0" smtClean="0"/>
          </a:p>
          <a:p>
            <a:r>
              <a:rPr lang="en-GB" sz="2400" dirty="0" smtClean="0"/>
              <a:t>D</a:t>
            </a:r>
            <a:r>
              <a:rPr lang="en-GB" sz="2400" dirty="0"/>
              <a:t>.	It separates DNA strands.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974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023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 certain gene codes for a polypeptide that is 120 amino acids long. Approximately how many nucleotides long is the mRNA that codes for this polypeptide likely to be?</a:t>
            </a:r>
          </a:p>
          <a:p>
            <a:endParaRPr lang="en-GB" sz="2400" dirty="0" smtClean="0"/>
          </a:p>
          <a:p>
            <a:r>
              <a:rPr lang="en-GB" sz="2400" dirty="0" smtClean="0"/>
              <a:t>A</a:t>
            </a:r>
            <a:r>
              <a:rPr lang="en-GB" sz="2400" dirty="0"/>
              <a:t>.	30</a:t>
            </a:r>
          </a:p>
          <a:p>
            <a:endParaRPr lang="en-GB" sz="2400" dirty="0" smtClean="0"/>
          </a:p>
          <a:p>
            <a:r>
              <a:rPr lang="en-GB" sz="2400" dirty="0" smtClean="0"/>
              <a:t>B</a:t>
            </a:r>
            <a:r>
              <a:rPr lang="en-GB" sz="2400" dirty="0"/>
              <a:t>.	40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/>
              <a:t>.	360</a:t>
            </a:r>
          </a:p>
          <a:p>
            <a:endParaRPr lang="en-GB" sz="2400" dirty="0" smtClean="0"/>
          </a:p>
          <a:p>
            <a:r>
              <a:rPr lang="en-GB" sz="2400" dirty="0" smtClean="0"/>
              <a:t>D</a:t>
            </a:r>
            <a:r>
              <a:rPr lang="en-GB" sz="2400" dirty="0"/>
              <a:t>.	480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647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C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462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520" y="33265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Of the following products, which is produced by both anaerobic respiration and aerobic respiration in humans?</a:t>
            </a:r>
          </a:p>
          <a:p>
            <a:r>
              <a:rPr lang="en-GB" sz="2400" dirty="0"/>
              <a:t>I.	Pyruvate</a:t>
            </a:r>
          </a:p>
          <a:p>
            <a:r>
              <a:rPr lang="en-GB" sz="2400" dirty="0"/>
              <a:t>II.	ATP</a:t>
            </a:r>
          </a:p>
          <a:p>
            <a:r>
              <a:rPr lang="en-GB" sz="2400" dirty="0"/>
              <a:t>III.	Lactate</a:t>
            </a:r>
          </a:p>
          <a:p>
            <a:endParaRPr lang="en-GB" sz="2400" dirty="0" smtClean="0"/>
          </a:p>
          <a:p>
            <a:r>
              <a:rPr lang="en-GB" sz="2400" dirty="0" smtClean="0"/>
              <a:t>A</a:t>
            </a:r>
            <a:r>
              <a:rPr lang="en-GB" sz="2400" dirty="0"/>
              <a:t>.	I only</a:t>
            </a:r>
          </a:p>
          <a:p>
            <a:endParaRPr lang="en-GB" sz="2400" dirty="0" smtClean="0"/>
          </a:p>
          <a:p>
            <a:r>
              <a:rPr lang="en-GB" sz="2400" dirty="0" smtClean="0"/>
              <a:t>B</a:t>
            </a:r>
            <a:r>
              <a:rPr lang="en-GB" sz="2400" dirty="0"/>
              <a:t>.	I and II only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/>
              <a:t>.	I, II and III</a:t>
            </a:r>
          </a:p>
          <a:p>
            <a:endParaRPr lang="en-GB" sz="2400" dirty="0" smtClean="0"/>
          </a:p>
          <a:p>
            <a:r>
              <a:rPr lang="en-GB" sz="2400" dirty="0" smtClean="0"/>
              <a:t>D</a:t>
            </a:r>
            <a:r>
              <a:rPr lang="en-GB" sz="2400" dirty="0"/>
              <a:t>.	II and III only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B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7741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Which structure represents an amino acid?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974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0" y="1520246"/>
            <a:ext cx="6687443" cy="341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26064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diagram below shows a short section of DNA molecule before and after replication. If the nucleotides used to replicate the DNA were radioactive, which strands in the replicated molecules would be radioactive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  <a:p>
            <a:r>
              <a:rPr lang="en-GB" sz="2400" dirty="0"/>
              <a:t>A.	II and III only</a:t>
            </a:r>
          </a:p>
          <a:p>
            <a:r>
              <a:rPr lang="en-GB" sz="2400" dirty="0"/>
              <a:t>B.	I and III only</a:t>
            </a:r>
          </a:p>
          <a:p>
            <a:r>
              <a:rPr lang="en-GB" sz="2400" dirty="0"/>
              <a:t>C.	I and II only</a:t>
            </a:r>
          </a:p>
          <a:p>
            <a:r>
              <a:rPr lang="en-GB" sz="2400" dirty="0"/>
              <a:t>D.	I, II, III and IV</a:t>
            </a:r>
          </a:p>
          <a:p>
            <a:endParaRPr lang="en-GB" sz="2400" b="1" dirty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19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A</a:t>
            </a:r>
            <a:endParaRPr lang="en-GB" sz="8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76" y="2030365"/>
            <a:ext cx="3804245" cy="193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7477" y="18864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Pigments </a:t>
            </a:r>
            <a:r>
              <a:rPr lang="en-GB" sz="2400" b="1" dirty="0"/>
              <a:t>are extracted from the leaves of a green plant. White light is then passed through the solution of pigments. What effect do the leaf pigments have on the white light?</a:t>
            </a:r>
          </a:p>
          <a:p>
            <a:r>
              <a:rPr lang="en-GB" sz="2400" dirty="0"/>
              <a:t>A.	Green wavelengths are absorbed and red and blue wavelengths are transmitted.</a:t>
            </a:r>
          </a:p>
          <a:p>
            <a:endParaRPr lang="en-GB" sz="2400" dirty="0" smtClean="0"/>
          </a:p>
          <a:p>
            <a:r>
              <a:rPr lang="en-GB" sz="2400" dirty="0" smtClean="0"/>
              <a:t>B</a:t>
            </a:r>
            <a:r>
              <a:rPr lang="en-GB" sz="2400" dirty="0"/>
              <a:t>.	Red and blue wavelengths are absorbed and green wavelengths are transmitted.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/>
              <a:t>	Blue wavelengths are absorbed and green and red wavelengths are transmitted.</a:t>
            </a:r>
          </a:p>
          <a:p>
            <a:endParaRPr lang="en-GB" sz="2400" dirty="0" smtClean="0"/>
          </a:p>
          <a:p>
            <a:r>
              <a:rPr lang="en-GB" sz="2400" dirty="0" smtClean="0"/>
              <a:t>D</a:t>
            </a:r>
            <a:r>
              <a:rPr lang="en-GB" sz="2400" dirty="0"/>
              <a:t>.	Green and red wavelengths are absorbed and blue wavelengths are transmitted.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16" y="5301208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B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8857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5" y="4046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Aerobic respiration involves conversion of glucose into pyruvate and conversion of pyruvate into carbon dioxide and water. Where do these processes occur in a eukaryotic cell?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B</a:t>
            </a:r>
            <a:endParaRPr lang="en-GB" sz="8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005333" cy="23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During the process of translation which of the following statements describes the relationship between nucleic acids?</a:t>
            </a:r>
          </a:p>
          <a:p>
            <a:r>
              <a:rPr lang="en-GB" sz="2400" dirty="0"/>
              <a:t>A.	Anticodons on mRNA bind to complementary codons on DNA.</a:t>
            </a:r>
          </a:p>
          <a:p>
            <a:r>
              <a:rPr lang="en-GB" sz="2400" dirty="0"/>
              <a:t>B.	Anticodons on </a:t>
            </a:r>
            <a:r>
              <a:rPr lang="en-GB" sz="2400" dirty="0" err="1"/>
              <a:t>tRNA</a:t>
            </a:r>
            <a:r>
              <a:rPr lang="en-GB" sz="2400" dirty="0"/>
              <a:t> bind to complementary codons on mRNA.</a:t>
            </a:r>
          </a:p>
          <a:p>
            <a:r>
              <a:rPr lang="en-GB" sz="2400" dirty="0"/>
              <a:t>C.	Bases on DNA bind to complementary bases on mRNA.</a:t>
            </a:r>
          </a:p>
          <a:p>
            <a:r>
              <a:rPr lang="en-GB" sz="2400" dirty="0"/>
              <a:t>D.	A single strand of mRNA is produced from the DNA in the nucleus.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23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three most common elements in the ‘molecules </a:t>
            </a:r>
            <a:r>
              <a:rPr lang="en-GB" sz="2400" b="1" dirty="0" smtClean="0"/>
              <a:t>of life</a:t>
            </a:r>
            <a:r>
              <a:rPr lang="en-GB" sz="2400" b="1" dirty="0"/>
              <a:t>’ are</a:t>
            </a:r>
            <a:r>
              <a:rPr lang="en-GB" sz="2400" b="1" dirty="0" smtClean="0"/>
              <a:t>:</a:t>
            </a:r>
          </a:p>
          <a:p>
            <a:endParaRPr lang="en-GB" sz="2400" dirty="0"/>
          </a:p>
          <a:p>
            <a:r>
              <a:rPr lang="en-GB" sz="2400" dirty="0"/>
              <a:t>A carbon, hydrogen and sodium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B iron, hydrogen and oxygen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C carbon, nitrogen and oxygen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D carbon, hydrogen and oxygen.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974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D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</a:t>
            </a:r>
            <a:r>
              <a:rPr lang="en-GB" dirty="0" smtClean="0"/>
              <a:t>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581128"/>
            <a:ext cx="3419098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Multiple Choice questions</a:t>
            </a:r>
            <a:r>
              <a:rPr lang="en-GB" sz="24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561844"/>
            <a:ext cx="3576096" cy="2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01" y="-1097"/>
            <a:ext cx="4762500" cy="31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 addition to carbon, hydrogen and oxygen, </a:t>
            </a:r>
            <a:r>
              <a:rPr lang="en-GB" sz="2400" b="1" dirty="0" smtClean="0"/>
              <a:t>nucleic acids </a:t>
            </a:r>
            <a:r>
              <a:rPr lang="en-GB" sz="2400" b="1" dirty="0"/>
              <a:t>contain the element</a:t>
            </a:r>
            <a:r>
              <a:rPr lang="en-GB" sz="2400" b="1" dirty="0" smtClean="0"/>
              <a:t>:</a:t>
            </a:r>
          </a:p>
          <a:p>
            <a:endParaRPr lang="en-GB" sz="2400" dirty="0"/>
          </a:p>
          <a:p>
            <a:r>
              <a:rPr lang="en-GB" sz="2400" dirty="0"/>
              <a:t>A sodium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B potassium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C phosphorus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D iron.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647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C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868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Sucrose and maltose are examples </a:t>
            </a:r>
            <a:r>
              <a:rPr lang="en-GB" sz="2400" b="1" dirty="0" smtClean="0"/>
              <a:t>of</a:t>
            </a:r>
          </a:p>
          <a:p>
            <a:endParaRPr lang="en-GB" sz="2400" b="1" dirty="0"/>
          </a:p>
          <a:p>
            <a:r>
              <a:rPr lang="en-GB" sz="2400" dirty="0"/>
              <a:t>A </a:t>
            </a:r>
            <a:r>
              <a:rPr lang="en-GB" sz="2400" dirty="0" err="1"/>
              <a:t>monosaccharides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B </a:t>
            </a:r>
            <a:r>
              <a:rPr lang="en-GB" sz="2400" dirty="0"/>
              <a:t>disaccharides.</a:t>
            </a:r>
          </a:p>
          <a:p>
            <a:endParaRPr lang="en-GB" sz="2400" dirty="0" smtClean="0"/>
          </a:p>
          <a:p>
            <a:r>
              <a:rPr lang="en-GB" sz="2400" dirty="0" smtClean="0"/>
              <a:t>C </a:t>
            </a:r>
            <a:r>
              <a:rPr lang="en-GB" sz="2400" dirty="0"/>
              <a:t>polysaccharides.</a:t>
            </a:r>
          </a:p>
          <a:p>
            <a:endParaRPr lang="en-GB" sz="2400" dirty="0" smtClean="0"/>
          </a:p>
          <a:p>
            <a:r>
              <a:rPr lang="en-GB" sz="2400" dirty="0" smtClean="0"/>
              <a:t>D </a:t>
            </a:r>
            <a:r>
              <a:rPr lang="en-GB" sz="2400" dirty="0"/>
              <a:t>inorganic molecules.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B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9449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Which one of the following is NOT a major </a:t>
            </a:r>
            <a:r>
              <a:rPr lang="en-GB" sz="2400" b="1" dirty="0" smtClean="0"/>
              <a:t>function of </a:t>
            </a:r>
            <a:r>
              <a:rPr lang="en-GB" sz="2400" b="1" dirty="0"/>
              <a:t>lipids in the human body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  <a:p>
            <a:r>
              <a:rPr lang="en-GB" sz="2400" dirty="0"/>
              <a:t>A as a short term energy source.</a:t>
            </a:r>
          </a:p>
          <a:p>
            <a:endParaRPr lang="en-GB" sz="2400" dirty="0" smtClean="0"/>
          </a:p>
          <a:p>
            <a:r>
              <a:rPr lang="en-GB" sz="2400" dirty="0" smtClean="0"/>
              <a:t>B </a:t>
            </a:r>
            <a:r>
              <a:rPr lang="en-GB" sz="2400" dirty="0"/>
              <a:t>synthesis of hormones.</a:t>
            </a:r>
          </a:p>
          <a:p>
            <a:endParaRPr lang="en-GB" sz="2400" dirty="0" smtClean="0"/>
          </a:p>
          <a:p>
            <a:r>
              <a:rPr lang="en-GB" sz="2400" dirty="0" smtClean="0"/>
              <a:t>C </a:t>
            </a:r>
            <a:r>
              <a:rPr lang="en-GB" sz="2400" dirty="0"/>
              <a:t>long term energy storage.</a:t>
            </a:r>
          </a:p>
          <a:p>
            <a:endParaRPr lang="en-GB" sz="2400" dirty="0" smtClean="0"/>
          </a:p>
          <a:p>
            <a:r>
              <a:rPr lang="en-GB" sz="2400" dirty="0" smtClean="0"/>
              <a:t>D </a:t>
            </a:r>
            <a:r>
              <a:rPr lang="en-GB" sz="2400" dirty="0"/>
              <a:t>insulation.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8386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B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26595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62068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 the lock and key model for enzyme action, </a:t>
            </a:r>
            <a:r>
              <a:rPr lang="en-GB" sz="2400" b="1" dirty="0" smtClean="0"/>
              <a:t>the enzyme:</a:t>
            </a:r>
          </a:p>
          <a:p>
            <a:endParaRPr lang="en-GB" sz="2400" b="1" dirty="0"/>
          </a:p>
          <a:p>
            <a:r>
              <a:rPr lang="en-GB" sz="2400" dirty="0"/>
              <a:t>A fits very closely onto a site on the substrate.</a:t>
            </a:r>
          </a:p>
          <a:p>
            <a:endParaRPr lang="en-GB" sz="2400" dirty="0" smtClean="0"/>
          </a:p>
          <a:p>
            <a:r>
              <a:rPr lang="en-GB" sz="2400" dirty="0" smtClean="0"/>
              <a:t>B </a:t>
            </a:r>
            <a:r>
              <a:rPr lang="en-GB" sz="2400" dirty="0"/>
              <a:t>has a hydrophobic head which dissolves in </a:t>
            </a:r>
            <a:r>
              <a:rPr lang="en-GB" sz="2400" dirty="0" smtClean="0"/>
              <a:t>the substrate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C </a:t>
            </a:r>
            <a:r>
              <a:rPr lang="en-GB" sz="2400" dirty="0"/>
              <a:t>has a hydrophilic head which dissolves in </a:t>
            </a:r>
            <a:r>
              <a:rPr lang="en-GB" sz="2400" dirty="0" smtClean="0"/>
              <a:t>the substrate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D </a:t>
            </a:r>
            <a:r>
              <a:rPr lang="en-GB" sz="2400" dirty="0"/>
              <a:t>attaches itself to the substrate by a </a:t>
            </a:r>
            <a:r>
              <a:rPr lang="en-GB" sz="2400" dirty="0" smtClean="0"/>
              <a:t>chemical bond</a:t>
            </a:r>
            <a:r>
              <a:rPr lang="en-GB" sz="2400" dirty="0"/>
              <a:t>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19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A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40010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7977" y="83671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process by which RNA is produced from a DNA</a:t>
            </a:r>
          </a:p>
          <a:p>
            <a:r>
              <a:rPr lang="en-GB" sz="2400" b="1" dirty="0"/>
              <a:t>template is known as</a:t>
            </a:r>
            <a:r>
              <a:rPr lang="en-GB" sz="2400" b="1" dirty="0" smtClean="0"/>
              <a:t>:</a:t>
            </a:r>
          </a:p>
          <a:p>
            <a:endParaRPr lang="en-GB" sz="2400" b="1" dirty="0"/>
          </a:p>
          <a:p>
            <a:r>
              <a:rPr lang="en-GB" sz="2400" dirty="0"/>
              <a:t>A transcription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B translation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C division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/>
              <a:t>D coding.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19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A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6034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81682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Which one of the following graphs best represents </a:t>
            </a:r>
            <a:r>
              <a:rPr lang="en-GB" sz="2400" b="1" dirty="0" smtClean="0"/>
              <a:t>the reaction </a:t>
            </a:r>
            <a:r>
              <a:rPr lang="en-GB" sz="2400" b="1" dirty="0"/>
              <a:t>rate of an enzyme catalysed reaction.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7825"/>
            <a:ext cx="6552728" cy="40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2538" y="4937973"/>
            <a:ext cx="9749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 smtClean="0"/>
              <a:t>D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4374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Which one of the following statements is NOT true</a:t>
            </a:r>
            <a:r>
              <a:rPr lang="en-GB" sz="2400" b="1" dirty="0" smtClean="0"/>
              <a:t>?</a:t>
            </a:r>
          </a:p>
          <a:p>
            <a:endParaRPr lang="en-GB" sz="2400" b="1" dirty="0"/>
          </a:p>
          <a:p>
            <a:r>
              <a:rPr lang="en-GB" sz="2400" dirty="0"/>
              <a:t>A Light is necessary for every stage </a:t>
            </a:r>
            <a:r>
              <a:rPr lang="en-GB" sz="2400" dirty="0" smtClean="0"/>
              <a:t>of photosynthesis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B </a:t>
            </a:r>
            <a:r>
              <a:rPr lang="en-GB" sz="2400" dirty="0"/>
              <a:t>Photosynthesis will not occur without light.</a:t>
            </a:r>
          </a:p>
          <a:p>
            <a:endParaRPr lang="en-GB" sz="2400" dirty="0" smtClean="0"/>
          </a:p>
          <a:p>
            <a:r>
              <a:rPr lang="en-GB" sz="2400" dirty="0" smtClean="0"/>
              <a:t>C </a:t>
            </a:r>
            <a:r>
              <a:rPr lang="en-GB" sz="2400" dirty="0"/>
              <a:t>Some stages of photosynthesis do not </a:t>
            </a:r>
            <a:r>
              <a:rPr lang="en-GB" sz="2400" dirty="0" smtClean="0"/>
              <a:t>require light</a:t>
            </a:r>
            <a:r>
              <a:rPr lang="en-GB" sz="2400" dirty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D </a:t>
            </a:r>
            <a:r>
              <a:rPr lang="en-GB" sz="2400" dirty="0"/>
              <a:t>Photosynthesis is a multi-step reaction.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12518" y="4937973"/>
            <a:ext cx="10198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A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6637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7" presetClass="emph" presetSubtype="0" repeatCount="4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25720</TotalTime>
  <Words>692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273</cp:revision>
  <dcterms:created xsi:type="dcterms:W3CDTF">2013-08-21T17:54:09Z</dcterms:created>
  <dcterms:modified xsi:type="dcterms:W3CDTF">2014-02-20T17:26:34Z</dcterms:modified>
</cp:coreProperties>
</file>