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13/10/2015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33600"/>
            <a:ext cx="4534272" cy="578495"/>
          </a:xfrm>
        </p:spPr>
        <p:txBody>
          <a:bodyPr>
            <a:noAutofit/>
          </a:bodyPr>
          <a:lstStyle/>
          <a:p>
            <a:r>
              <a:rPr lang="es-ES" sz="2800" dirty="0" err="1" smtClean="0"/>
              <a:t>Practice</a:t>
            </a:r>
            <a:r>
              <a:rPr lang="es-ES" sz="2800" dirty="0" smtClean="0"/>
              <a:t> </a:t>
            </a:r>
            <a:r>
              <a:rPr lang="es-ES" sz="2800" dirty="0" err="1" smtClean="0"/>
              <a:t>questions</a:t>
            </a:r>
            <a:endParaRPr lang="es-ES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836712"/>
            <a:ext cx="82089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b="1" dirty="0" smtClean="0">
                <a:solidFill>
                  <a:srgbClr val="00B050"/>
                </a:solidFill>
              </a:rPr>
              <a:t>Describe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/>
              <a:t>the</a:t>
            </a:r>
            <a:r>
              <a:rPr lang="es-ES" dirty="0"/>
              <a:t> </a:t>
            </a:r>
            <a:r>
              <a:rPr lang="es-ES" dirty="0" err="1" smtClean="0"/>
              <a:t>results</a:t>
            </a:r>
            <a:r>
              <a:rPr lang="es-ES" dirty="0" smtClean="0"/>
              <a:t> in </a:t>
            </a:r>
            <a:r>
              <a:rPr lang="es-ES" dirty="0" err="1" smtClean="0"/>
              <a:t>Rutherford´s</a:t>
            </a:r>
            <a:r>
              <a:rPr lang="es-ES" dirty="0" smtClean="0"/>
              <a:t> </a:t>
            </a:r>
            <a:r>
              <a:rPr lang="es-ES" dirty="0" err="1" smtClean="0"/>
              <a:t>experiment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rgbClr val="00B050"/>
                </a:solidFill>
              </a:rPr>
              <a:t>State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/>
              <a:t>Bohr´s</a:t>
            </a:r>
            <a:r>
              <a:rPr lang="es-ES" dirty="0" smtClean="0"/>
              <a:t>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postulates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rgbClr val="00B050"/>
                </a:solidFill>
              </a:rPr>
              <a:t>Draw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smtClean="0"/>
              <a:t>a </a:t>
            </a:r>
            <a:r>
              <a:rPr lang="es-ES" dirty="0" err="1" smtClean="0"/>
              <a:t>diagram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“</a:t>
            </a:r>
            <a:r>
              <a:rPr lang="es-ES" dirty="0" err="1" smtClean="0"/>
              <a:t>plum</a:t>
            </a:r>
            <a:r>
              <a:rPr lang="es-ES" dirty="0" smtClean="0"/>
              <a:t> pudding” </a:t>
            </a:r>
            <a:r>
              <a:rPr lang="es-ES" dirty="0" err="1" smtClean="0"/>
              <a:t>model</a:t>
            </a:r>
            <a:r>
              <a:rPr lang="es-ES" dirty="0" smtClean="0"/>
              <a:t>.</a:t>
            </a:r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rgbClr val="FF0000"/>
                </a:solidFill>
              </a:rPr>
              <a:t>Explain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/>
              <a:t>what</a:t>
            </a:r>
            <a:r>
              <a:rPr lang="es-ES" dirty="0" smtClean="0"/>
              <a:t> causes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lines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atomic</a:t>
            </a:r>
            <a:r>
              <a:rPr lang="es-ES" dirty="0" smtClean="0"/>
              <a:t> </a:t>
            </a:r>
            <a:r>
              <a:rPr lang="es-ES" dirty="0" err="1" smtClean="0"/>
              <a:t>spectra</a:t>
            </a:r>
            <a:r>
              <a:rPr lang="es-ES" dirty="0" smtClean="0"/>
              <a:t>?</a:t>
            </a:r>
          </a:p>
          <a:p>
            <a:pPr marL="342900" indent="-342900">
              <a:buAutoNum type="arabicPeriod"/>
            </a:pPr>
            <a:endParaRPr lang="es-ES" dirty="0"/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Order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orbitals</a:t>
            </a:r>
            <a:r>
              <a:rPr lang="es-ES" dirty="0" smtClean="0"/>
              <a:t> in </a:t>
            </a:r>
            <a:r>
              <a:rPr lang="es-ES" dirty="0" err="1" smtClean="0"/>
              <a:t>terms</a:t>
            </a:r>
            <a:r>
              <a:rPr lang="es-ES" dirty="0" smtClean="0"/>
              <a:t> of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r>
              <a:rPr lang="es-ES" dirty="0" smtClean="0"/>
              <a:t>:   </a:t>
            </a:r>
            <a:r>
              <a:rPr lang="es-ES" b="1" i="1" dirty="0" smtClean="0"/>
              <a:t>3d   2s    4p    1s    3s   4s</a:t>
            </a:r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State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i="1" dirty="0" smtClean="0"/>
              <a:t>full</a:t>
            </a:r>
            <a:r>
              <a:rPr lang="es-ES" dirty="0" smtClean="0"/>
              <a:t> </a:t>
            </a:r>
            <a:r>
              <a:rPr lang="es-ES" dirty="0" err="1" smtClean="0"/>
              <a:t>electron</a:t>
            </a:r>
            <a:r>
              <a:rPr lang="es-ES" dirty="0" smtClean="0"/>
              <a:t> </a:t>
            </a:r>
            <a:r>
              <a:rPr lang="es-ES" dirty="0" err="1" smtClean="0"/>
              <a:t>configuration</a:t>
            </a:r>
            <a:r>
              <a:rPr lang="es-ES" dirty="0" smtClean="0"/>
              <a:t> of Be (4 </a:t>
            </a:r>
            <a:r>
              <a:rPr lang="es-ES" dirty="0" err="1" smtClean="0"/>
              <a:t>electrons</a:t>
            </a:r>
            <a:r>
              <a:rPr lang="es-ES" dirty="0" smtClean="0"/>
              <a:t>).</a:t>
            </a:r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State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i="1" dirty="0" smtClean="0"/>
              <a:t>full</a:t>
            </a:r>
            <a:r>
              <a:rPr lang="es-ES" dirty="0" smtClean="0"/>
              <a:t> </a:t>
            </a:r>
            <a:r>
              <a:rPr lang="es-ES" dirty="0" err="1" smtClean="0"/>
              <a:t>electron</a:t>
            </a:r>
            <a:r>
              <a:rPr lang="es-ES" dirty="0" smtClean="0"/>
              <a:t> </a:t>
            </a:r>
            <a:r>
              <a:rPr lang="es-ES" dirty="0" err="1" smtClean="0"/>
              <a:t>configuration</a:t>
            </a:r>
            <a:r>
              <a:rPr lang="es-ES" dirty="0" smtClean="0"/>
              <a:t> of V (23 </a:t>
            </a:r>
            <a:r>
              <a:rPr lang="es-ES" dirty="0" err="1" smtClean="0"/>
              <a:t>electrons</a:t>
            </a:r>
            <a:r>
              <a:rPr lang="es-ES" dirty="0" smtClean="0"/>
              <a:t>).</a:t>
            </a:r>
          </a:p>
          <a:p>
            <a:pPr marL="342900" indent="-342900">
              <a:buFontTx/>
              <a:buAutoNum type="arabicPeriod"/>
            </a:pPr>
            <a:r>
              <a:rPr lang="es-ES" b="1" dirty="0" err="1">
                <a:solidFill>
                  <a:schemeClr val="accent6">
                    <a:lumMod val="75000"/>
                  </a:schemeClr>
                </a:solidFill>
              </a:rPr>
              <a:t>State</a:t>
            </a:r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i="1" dirty="0"/>
              <a:t>full</a:t>
            </a:r>
            <a:r>
              <a:rPr lang="es-ES" dirty="0"/>
              <a:t> </a:t>
            </a:r>
            <a:r>
              <a:rPr lang="es-ES" dirty="0" err="1"/>
              <a:t>electron</a:t>
            </a:r>
            <a:r>
              <a:rPr lang="es-ES" dirty="0"/>
              <a:t> </a:t>
            </a:r>
            <a:r>
              <a:rPr lang="es-ES" dirty="0" err="1"/>
              <a:t>configuration</a:t>
            </a:r>
            <a:r>
              <a:rPr lang="es-ES" dirty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i="1" dirty="0" err="1" smtClean="0"/>
              <a:t>sulfide</a:t>
            </a:r>
            <a:r>
              <a:rPr lang="es-ES" i="1" dirty="0" smtClean="0"/>
              <a:t> ion </a:t>
            </a:r>
            <a:r>
              <a:rPr lang="es-ES" dirty="0" smtClean="0"/>
              <a:t>(S has 16 </a:t>
            </a:r>
            <a:r>
              <a:rPr lang="es-ES" dirty="0" err="1"/>
              <a:t>electrons</a:t>
            </a:r>
            <a:r>
              <a:rPr lang="es-ES" dirty="0"/>
              <a:t>).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rgbClr val="00B050"/>
                </a:solidFill>
              </a:rPr>
              <a:t>Name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four</a:t>
            </a:r>
            <a:r>
              <a:rPr lang="es-ES" dirty="0" smtClean="0"/>
              <a:t> quantum </a:t>
            </a:r>
            <a:r>
              <a:rPr lang="es-ES" dirty="0" err="1" smtClean="0"/>
              <a:t>numbers</a:t>
            </a:r>
            <a:r>
              <a:rPr lang="es-ES" dirty="0" smtClean="0"/>
              <a:t> – n, l, m, s.</a:t>
            </a:r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State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smtClean="0"/>
              <a:t>in </a:t>
            </a:r>
            <a:r>
              <a:rPr lang="es-ES" dirty="0" err="1" smtClean="0"/>
              <a:t>which</a:t>
            </a:r>
            <a:r>
              <a:rPr lang="es-ES" dirty="0" smtClean="0"/>
              <a:t> orbital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find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electron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quantum </a:t>
            </a:r>
            <a:r>
              <a:rPr lang="es-ES" dirty="0" err="1" smtClean="0"/>
              <a:t>numbers</a:t>
            </a:r>
            <a:r>
              <a:rPr lang="es-ES" dirty="0" smtClean="0"/>
              <a:t> (3,1,0,1/2)?</a:t>
            </a:r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chemeClr val="accent6">
                    <a:lumMod val="75000"/>
                  </a:schemeClr>
                </a:solidFill>
              </a:rPr>
              <a:t>State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s-ES" dirty="0" smtClean="0"/>
              <a:t>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sets of </a:t>
            </a:r>
            <a:r>
              <a:rPr lang="es-ES" dirty="0" err="1" smtClean="0"/>
              <a:t>possible</a:t>
            </a:r>
            <a:r>
              <a:rPr lang="es-ES" dirty="0" smtClean="0"/>
              <a:t> quantum </a:t>
            </a:r>
            <a:r>
              <a:rPr lang="es-ES" dirty="0" err="1" smtClean="0"/>
              <a:t>numbers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4s orbital? </a:t>
            </a:r>
          </a:p>
          <a:p>
            <a:pPr marL="342900" indent="-342900">
              <a:buAutoNum type="arabicPeriod"/>
            </a:pPr>
            <a:r>
              <a:rPr lang="es-ES" b="1" dirty="0" err="1" smtClean="0">
                <a:solidFill>
                  <a:srgbClr val="FF0000"/>
                </a:solidFill>
              </a:rPr>
              <a:t>State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of </a:t>
            </a:r>
            <a:r>
              <a:rPr lang="es-ES" dirty="0" err="1" smtClean="0"/>
              <a:t>these</a:t>
            </a:r>
            <a:r>
              <a:rPr lang="es-ES" dirty="0" smtClean="0"/>
              <a:t> are </a:t>
            </a:r>
            <a:r>
              <a:rPr lang="es-ES" dirty="0" err="1" smtClean="0"/>
              <a:t>possible</a:t>
            </a:r>
            <a:r>
              <a:rPr lang="es-ES" dirty="0" smtClean="0"/>
              <a:t>?: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 smtClean="0"/>
              <a:t>2,1,-2,1/2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 smtClean="0"/>
              <a:t>1,0,0,-1/2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 smtClean="0"/>
              <a:t>4,3,-4,1/2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dirty="0" smtClean="0"/>
              <a:t>3,2,3,-1/2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342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148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Practice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Oliver Canning</dc:creator>
  <cp:lastModifiedBy>sfpaula.default</cp:lastModifiedBy>
  <cp:revision>4</cp:revision>
  <dcterms:created xsi:type="dcterms:W3CDTF">2015-10-07T16:57:53Z</dcterms:created>
  <dcterms:modified xsi:type="dcterms:W3CDTF">2015-10-13T06:58:57Z</dcterms:modified>
</cp:coreProperties>
</file>