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9472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85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19/10/2015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8" t="34663" r="51171" b="46803"/>
          <a:stretch/>
        </p:blipFill>
        <p:spPr bwMode="auto">
          <a:xfrm>
            <a:off x="4499992" y="5013176"/>
            <a:ext cx="4135183" cy="148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1" t="14656" r="32388" b="6250"/>
          <a:stretch/>
        </p:blipFill>
        <p:spPr bwMode="auto">
          <a:xfrm>
            <a:off x="251520" y="319863"/>
            <a:ext cx="4248471" cy="355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5" t="12607" r="38489" b="8089"/>
          <a:stretch/>
        </p:blipFill>
        <p:spPr bwMode="auto">
          <a:xfrm>
            <a:off x="4548918" y="313666"/>
            <a:ext cx="4055530" cy="463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3" t="44073" r="39459" b="12392"/>
          <a:stretch/>
        </p:blipFill>
        <p:spPr bwMode="auto">
          <a:xfrm>
            <a:off x="261346" y="3879655"/>
            <a:ext cx="3950613" cy="267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8860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Oliver Canning</dc:creator>
  <cp:lastModifiedBy>sfpaula.default</cp:lastModifiedBy>
  <cp:revision>2</cp:revision>
  <cp:lastPrinted>2015-10-19T06:17:24Z</cp:lastPrinted>
  <dcterms:created xsi:type="dcterms:W3CDTF">2015-10-17T14:01:23Z</dcterms:created>
  <dcterms:modified xsi:type="dcterms:W3CDTF">2015-10-19T06:23:17Z</dcterms:modified>
</cp:coreProperties>
</file>