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03/07/2015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03/07/2015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03/07/2015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03/07/2015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03/07/2015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 descr="http://punjabrti.pk/?wpdmact=process&amp;did=NS5ob3RsaW5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91178" y="-818969"/>
            <a:ext cx="6337709" cy="8352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 rot="16200000">
            <a:off x="-2484785" y="3068960"/>
            <a:ext cx="5976664" cy="50405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53074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Oliver Canning</dc:creator>
  <cp:lastModifiedBy>sfpaula.default</cp:lastModifiedBy>
  <cp:revision>2</cp:revision>
  <dcterms:modified xsi:type="dcterms:W3CDTF">2015-07-03T09:15:13Z</dcterms:modified>
</cp:coreProperties>
</file>